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506d3f8e7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506d3f8e7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506d3f8e7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506d3f8e7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506d3f8e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506d3f8e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506d3f8e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506d3f8e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8ba5675d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8ba5675d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506d3f8e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506d3f8e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506d3f8e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506d3f8e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506d3f8e7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506d3f8e7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506d3f8e7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506d3f8e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506d3f8e7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506d3f8e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84384a70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84384a70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84384a70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84384a70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676a28f9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676a28f9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84384a70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84384a70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84384a70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84384a70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84384a70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84384a70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506d3f8e7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506d3f8e7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506d3f8e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506d3f8e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506d3f8e7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506d3f8e7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506d3f8e7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506d3f8e7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odecov.io/github/suh-fee/teamA34DesignProj/commit/9417bc4f143c32e0c4429cd24c0dec56ec6365f0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nyu.zoom.us/rec/share/qczNY7r9Zfqox1jKUTe2WcVh_T5Umv56GezvRqv96qZXnY_V0XhI8dKkvWDHXgai.6Xb_ongXLloicbTI?startTime=162068309100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Flare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Nassir Ali, Safi Hasani, Maria Mancz, Ailyn Tyagi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Senior Design at NYU Tandon - Spring 2021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b="47531" l="0" r="0" t="0"/>
          <a:stretch/>
        </p:blipFill>
        <p:spPr>
          <a:xfrm>
            <a:off x="857438" y="1152475"/>
            <a:ext cx="7429120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4020875" y="3269525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 (con’t)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0" l="0" r="0" t="52785"/>
          <a:stretch/>
        </p:blipFill>
        <p:spPr>
          <a:xfrm>
            <a:off x="1183925" y="2140450"/>
            <a:ext cx="6658427" cy="27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82297" l="0" r="0" t="0"/>
          <a:stretch/>
        </p:blipFill>
        <p:spPr>
          <a:xfrm>
            <a:off x="1183925" y="1152475"/>
            <a:ext cx="6658427" cy="1033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b="0" l="15982" r="15976" t="0"/>
          <a:stretch/>
        </p:blipFill>
        <p:spPr>
          <a:xfrm>
            <a:off x="551275" y="1193475"/>
            <a:ext cx="2049350" cy="18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825" y="3292725"/>
            <a:ext cx="2369124" cy="12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625" y="1215600"/>
            <a:ext cx="2931699" cy="15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7225" y="2952613"/>
            <a:ext cx="1924000" cy="19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8324" y="745925"/>
            <a:ext cx="2089901" cy="20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8500" y="3010339"/>
            <a:ext cx="1808574" cy="180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6261600" cy="3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Testing done using: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Pytest - Run the tests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Pytest-cov - View </a:t>
            </a:r>
            <a:r>
              <a:rPr lang="en"/>
              <a:t>the test coverage and make a coverage file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Codecov - View the </a:t>
            </a:r>
            <a:r>
              <a:rPr lang="en"/>
              <a:t>coverage</a:t>
            </a:r>
            <a:r>
              <a:rPr lang="en"/>
              <a:t> in-depth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All in </a:t>
            </a:r>
            <a:r>
              <a:rPr lang="en"/>
              <a:t>conjunction</a:t>
            </a:r>
            <a:r>
              <a:rPr lang="en"/>
              <a:t> with Travis CI - Build and test version control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Pytest is the </a:t>
            </a:r>
            <a:r>
              <a:rPr lang="en"/>
              <a:t>main </a:t>
            </a:r>
            <a:r>
              <a:rPr lang="en"/>
              <a:t>testing plugin, Codecov is the main coverage report plugin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Pytest-cov and codecov, provide coverage reports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Currently</a:t>
            </a:r>
            <a:r>
              <a:rPr lang="en"/>
              <a:t> at 86% total coverage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55555"/>
              <a:buChar char="○"/>
            </a:pPr>
            <a:r>
              <a:rPr lang="en" sz="9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https://codecov.io/github/suh-fee/teamA34DesignProj/commit/9417bc4f143c32e0c4429cd24c0dec56ec6365f0</a:t>
            </a:r>
            <a:r>
              <a:rPr lang="en" sz="900">
                <a:solidFill>
                  <a:srgbClr val="F1F1F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3825" y="691900"/>
            <a:ext cx="1550800" cy="15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1250" y="2893873"/>
            <a:ext cx="1473425" cy="14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</a:t>
            </a:r>
            <a:r>
              <a:rPr lang="en"/>
              <a:t>Deployment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Cloud </a:t>
            </a:r>
            <a:r>
              <a:rPr lang="en"/>
              <a:t>deployment</a:t>
            </a:r>
            <a:r>
              <a:rPr lang="en"/>
              <a:t> done via Heroku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Successful Travis builds are deployed through Heroku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and run the app from Heroku 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0" l="20226" r="20232" t="0"/>
          <a:stretch/>
        </p:blipFill>
        <p:spPr>
          <a:xfrm>
            <a:off x="6552925" y="1310975"/>
            <a:ext cx="2129025" cy="187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Integration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152475"/>
            <a:ext cx="547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Twitter API Integration as a baseline for future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Uses the Tweepy python module to connect to the Twitter 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https://www.tweepy.org/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Supports per-user authentication in order to follow any Flare user’s Twitter account with one button press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750" y="66675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Tweepy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152475"/>
            <a:ext cx="348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Handles direct calls to Twitter’s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Allows for easy back-end authentication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Integrates well with Flask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Uses Flask server-side session management to hold success/fail case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150" y="888128"/>
            <a:ext cx="3367250" cy="33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Tweepy Authentication Demo and Explanation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Add Next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Facebook 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Login to Flare using Facebook credentials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Connect Facebook and Instagram pages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https://facebook-sdk.readthedocs.io/en/latest/index.html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Linkedin 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Directly connect to Linkedin accounts through Flare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https://pypi.org/project/python3-linkedin/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‘Requests’ Library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File upload/download over HTTP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allow for direct Resume uploading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Better API Key management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Post-Mortem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Automated testing can be difficult across different development environments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Essential to track Session Tokens and Information across multiple page redirects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Codecov provides detailed line by line analysis of covered lines via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paths can be tricky to deal with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Important to have good database design and properly establish the relation between different tables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Standardization of cross-platform development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990" l="16732" r="16738" t="990"/>
          <a:stretch/>
        </p:blipFill>
        <p:spPr>
          <a:xfrm>
            <a:off x="1518525" y="1017725"/>
            <a:ext cx="2551200" cy="3202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4624425" y="1476600"/>
            <a:ext cx="3878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Nassir Ali</a:t>
            </a:r>
            <a:endParaRPr sz="3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Testing </a:t>
            </a:r>
            <a:endParaRPr>
              <a:solidFill>
                <a:schemeClr val="lt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Cloud Deployment</a:t>
            </a:r>
            <a:endParaRPr>
              <a:solidFill>
                <a:schemeClr val="lt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Back-End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2940750" y="749875"/>
            <a:ext cx="6367800" cy="12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Contact us for questions.</a:t>
            </a:r>
            <a:endParaRPr sz="3500"/>
          </a:p>
        </p:txBody>
      </p:sp>
      <p:pic>
        <p:nvPicPr>
          <p:cNvPr id="186" name="Google Shape;186;p32"/>
          <p:cNvPicPr preferRelativeResize="0"/>
          <p:nvPr/>
        </p:nvPicPr>
        <p:blipFill rotWithShape="1">
          <a:blip r:embed="rId3">
            <a:alphaModFix amt="65000"/>
          </a:blip>
          <a:srcRect b="0" l="8987" r="4432" t="0"/>
          <a:stretch/>
        </p:blipFill>
        <p:spPr>
          <a:xfrm>
            <a:off x="271500" y="1294550"/>
            <a:ext cx="2752200" cy="25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/>
          <p:nvPr>
            <p:ph idx="4294967295" type="subTitle"/>
          </p:nvPr>
        </p:nvSpPr>
        <p:spPr>
          <a:xfrm>
            <a:off x="4177450" y="2148575"/>
            <a:ext cx="3684000" cy="18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Nassir Ali: nassir.ali@nyu.edu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Safi Hasani: safihasani@nyu.edu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Maria Mancz: mm8348@nyu.edu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Ailyn Tyagi: atm467@nyu.edu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Recording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https://nyu.zoom.us/rec/share/qczNY7r9Zfqox1jKUTe2WcVh_T5Umv56GezvRqv96qZXnY_V0XhI8dKkvWDHXgai.6Xb_ongXLloicbTI?startTime=1620683091000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875" y="1017725"/>
            <a:ext cx="3249600" cy="335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190700" y="1939775"/>
            <a:ext cx="24636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Safi Hasani</a:t>
            </a:r>
            <a:endParaRPr sz="3000"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API Integration</a:t>
            </a:r>
            <a:endParaRPr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Back-End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29537" l="9216" r="10223" t="4529"/>
          <a:stretch/>
        </p:blipFill>
        <p:spPr>
          <a:xfrm>
            <a:off x="1701450" y="1140650"/>
            <a:ext cx="2609700" cy="327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4808375" y="1817550"/>
            <a:ext cx="36090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Maria Mancz</a:t>
            </a:r>
            <a:endParaRPr sz="3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Cloud Deployment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UML Diagramming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900" y="1017725"/>
            <a:ext cx="2673300" cy="3285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696150" y="1798475"/>
            <a:ext cx="2166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Ailyn Tyagi</a:t>
            </a:r>
            <a:endParaRPr sz="3000"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UI/UX Design</a:t>
            </a:r>
            <a:endParaRPr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Front-End</a:t>
            </a:r>
            <a:endParaRPr>
              <a:solidFill>
                <a:schemeClr val="lt2"/>
              </a:solidFill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Back-End</a:t>
            </a:r>
            <a:endParaRPr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Overview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As more Social Networking Sites emerge, it is hard for a user to keep track of all of their social handles.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When meeting new people, a user might want to connect with them on more than one Social Networking Site.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This repetitive task can be tiring, and even awkward.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solution? A site to link all of their accounts.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1155550" y="2305500"/>
            <a:ext cx="1908600" cy="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Flare</a:t>
            </a:r>
            <a:endParaRPr sz="3600">
              <a:solidFill>
                <a:schemeClr val="accent5"/>
              </a:solidFill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675" y="964400"/>
            <a:ext cx="3114226" cy="3333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9"/>
          <p:cNvCxnSpPr/>
          <p:nvPr/>
        </p:nvCxnSpPr>
        <p:spPr>
          <a:xfrm rot="10800000">
            <a:off x="2673300" y="2716338"/>
            <a:ext cx="1898700" cy="7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490250" y="450150"/>
            <a:ext cx="796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(register, log in, add site)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Frontend Team (HTML, CSS, Jinja)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Interface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Experience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Quality Assurance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Backend Team (Python, SQLite)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and Social Accounts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Flare 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External Social Media APIs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